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57" r:id="rId5"/>
    <p:sldId id="274" r:id="rId6"/>
    <p:sldId id="261" r:id="rId7"/>
    <p:sldId id="266" r:id="rId8"/>
    <p:sldId id="282" r:id="rId9"/>
    <p:sldId id="283" r:id="rId10"/>
    <p:sldId id="284" r:id="rId11"/>
    <p:sldId id="273" r:id="rId12"/>
    <p:sldId id="275" r:id="rId13"/>
    <p:sldId id="278" r:id="rId14"/>
    <p:sldId id="276" r:id="rId15"/>
    <p:sldId id="279" r:id="rId16"/>
    <p:sldId id="272" r:id="rId17"/>
    <p:sldId id="277" r:id="rId18"/>
    <p:sldId id="280" r:id="rId19"/>
    <p:sldId id="281" r:id="rId20"/>
  </p:sldIdLst>
  <p:sldSz cx="12192000" cy="6858000"/>
  <p:notesSz cx="6858000" cy="9144000"/>
  <p:defaultTextStyle>
    <a:defPPr rtl="0">
      <a:defRPr lang="tr-T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3054"/>
    <a:srgbClr val="EFEDE3"/>
    <a:srgbClr val="C74973"/>
    <a:srgbClr val="7D6E5D"/>
    <a:srgbClr val="A15D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8"/>
  </p:normalViewPr>
  <p:slideViewPr>
    <p:cSldViewPr snapToGrid="0" snapToObjects="1">
      <p:cViewPr varScale="1">
        <p:scale>
          <a:sx n="64" d="100"/>
          <a:sy n="64" d="100"/>
        </p:scale>
        <p:origin x="8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00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tr-TR" noProof="0" dirty="0" smtClean="0"/>
            <a:t>En iyi otel, kayak merkezleri, Lunaparklar, Müzeler</a:t>
          </a:r>
          <a:endParaRPr lang="tr-TR" noProof="0" dirty="0"/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tr-TR" noProof="0" dirty="0"/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tr-TR" noProof="0" dirty="0"/>
        </a:p>
      </dgm:t>
    </dgm:pt>
    <dgm:pt modelId="{4D7D34C7-9466-4514-BF51-7396C17436B5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tr-TR" noProof="0" dirty="0" smtClean="0"/>
            <a:t>Konum bilgisi</a:t>
          </a:r>
          <a:endParaRPr lang="tr-TR" noProof="0" dirty="0"/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tr-TR" noProof="0" dirty="0"/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tr-TR" noProof="0" dirty="0"/>
        </a:p>
      </dgm:t>
    </dgm:pt>
    <dgm:pt modelId="{8E185869-F0D4-43E2-B08A-2F3E83EE98F3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tr-TR" noProof="0" dirty="0" smtClean="0"/>
            <a:t>Farklı seyahatler ile blogları</a:t>
          </a:r>
          <a:endParaRPr lang="tr-TR" noProof="0" dirty="0"/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tr-TR" noProof="0" dirty="0"/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tr-TR" noProof="0" dirty="0"/>
        </a:p>
      </dgm:t>
    </dgm:pt>
    <dgm:pt modelId="{DC13276E-A6EE-4F1F-8058-BC35079FF369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FC0020A3-4A09-44BC-9422-BF96460099FD}" type="pres">
      <dgm:prSet presAssocID="{41CDB9B8-E81E-41E7-AE89-8F6EDFC88D92}" presName="compNode" presStyleCnt="0"/>
      <dgm:spPr/>
    </dgm:pt>
    <dgm:pt modelId="{E82669A6-D7CD-4E20-A39A-832FC11B6B9B}" type="pres">
      <dgm:prSet presAssocID="{41CDB9B8-E81E-41E7-AE89-8F6EDFC88D92}" presName="iconBgRect" presStyleLbl="bgShp" presStyleIdx="0" presStyleCnt="3"/>
      <dgm:spPr/>
    </dgm:pt>
    <dgm:pt modelId="{DBE80AD5-B037-463C-90F4-1727C06AEF45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8F63C1E9-D4EC-4936-93E1-8553F5C25439}" type="pres">
      <dgm:prSet presAssocID="{41CDB9B8-E81E-41E7-AE89-8F6EDFC88D92}" presName="spaceRect" presStyleCnt="0"/>
      <dgm:spPr/>
    </dgm:pt>
    <dgm:pt modelId="{F9233C29-A837-45C9-97F9-BAE8ED657BAE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tr-TR"/>
        </a:p>
      </dgm:t>
    </dgm:pt>
    <dgm:pt modelId="{23DA43FB-D1BE-4705-9AEE-107E81D7BB69}" type="pres">
      <dgm:prSet presAssocID="{BA791450-8D1E-4A6F-B71D-2984D9E245C4}" presName="sibTrans" presStyleCnt="0"/>
      <dgm:spPr/>
    </dgm:pt>
    <dgm:pt modelId="{DE721FBE-03FB-4D3D-BDD7-CAE300D7CB34}" type="pres">
      <dgm:prSet presAssocID="{4D7D34C7-9466-4514-BF51-7396C17436B5}" presName="compNode" presStyleCnt="0"/>
      <dgm:spPr/>
    </dgm:pt>
    <dgm:pt modelId="{3CB79098-E121-45C4-B6BC-DFC46C69E116}" type="pres">
      <dgm:prSet presAssocID="{4D7D34C7-9466-4514-BF51-7396C17436B5}" presName="iconBgRect" presStyleLbl="bgShp" presStyleIdx="1" presStyleCnt="3"/>
      <dgm:spPr/>
    </dgm:pt>
    <dgm:pt modelId="{69E203E4-52D5-4F02-A43A-C8BB1F9AC5C8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5A27C874-CAEB-4A66-8D99-0F3AC943E5AB}" type="pres">
      <dgm:prSet presAssocID="{4D7D34C7-9466-4514-BF51-7396C17436B5}" presName="spaceRect" presStyleCnt="0"/>
      <dgm:spPr/>
    </dgm:pt>
    <dgm:pt modelId="{A7DB1614-C206-4950-80C1-49D2C414AC91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tr-TR"/>
        </a:p>
      </dgm:t>
    </dgm:pt>
    <dgm:pt modelId="{62346287-0F0E-456F-B705-F79E37BC86EE}" type="pres">
      <dgm:prSet presAssocID="{483498F9-A0C2-4668-85AB-D8E6E254F73B}" presName="sibTrans" presStyleCnt="0"/>
      <dgm:spPr/>
    </dgm:pt>
    <dgm:pt modelId="{2656C800-25CF-4188-B876-F7D1654F1042}" type="pres">
      <dgm:prSet presAssocID="{8E185869-F0D4-43E2-B08A-2F3E83EE98F3}" presName="compNode" presStyleCnt="0"/>
      <dgm:spPr/>
    </dgm:pt>
    <dgm:pt modelId="{7206D892-B3F1-496D-BF53-15FEB0766F4F}" type="pres">
      <dgm:prSet presAssocID="{8E185869-F0D4-43E2-B08A-2F3E83EE98F3}" presName="iconBgRect" presStyleLbl="bgShp" presStyleIdx="2" presStyleCnt="3"/>
      <dgm:spPr/>
    </dgm:pt>
    <dgm:pt modelId="{ACF04E8D-4BF8-4251-912E-BABC479158FC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755BFFC9-B3F4-418D-9116-04D7B34A92B6}" type="pres">
      <dgm:prSet presAssocID="{8E185869-F0D4-43E2-B08A-2F3E83EE98F3}" presName="spaceRect" presStyleCnt="0"/>
      <dgm:spPr/>
    </dgm:pt>
    <dgm:pt modelId="{BF1ECDC9-5335-4D4E-B27E-87B829208F37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1D420EA8-FBEB-417A-A26A-3FF668FE26BC}" type="presOf" srcId="{41CDB9B8-E81E-41E7-AE89-8F6EDFC88D92}" destId="{F9233C29-A837-45C9-97F9-BAE8ED657BAE}" srcOrd="0" destOrd="0" presId="urn:microsoft.com/office/officeart/2018/5/layout/IconCircleLabel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A8B04ABE-C4C8-4242-BB1D-E6C6110D8B05}" type="presOf" srcId="{7B62DEA7-9DCD-4B2E-9DC5-BE121C266AFD}" destId="{DC13276E-A6EE-4F1F-8058-BC35079FF369}" srcOrd="0" destOrd="0" presId="urn:microsoft.com/office/officeart/2018/5/layout/IconCircleLabelList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BA5EEB3F-3502-4D49-B5FA-3FD4A795BA4A}" type="presOf" srcId="{4D7D34C7-9466-4514-BF51-7396C17436B5}" destId="{A7DB1614-C206-4950-80C1-49D2C414AC91}" srcOrd="0" destOrd="0" presId="urn:microsoft.com/office/officeart/2018/5/layout/IconCircleLabel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0E84AA06-E460-486B-B9E1-F830D93461BC}" type="presOf" srcId="{8E185869-F0D4-43E2-B08A-2F3E83EE98F3}" destId="{BF1ECDC9-5335-4D4E-B27E-87B829208F37}" srcOrd="0" destOrd="0" presId="urn:microsoft.com/office/officeart/2018/5/layout/IconCircleLabelList"/>
    <dgm:cxn modelId="{88C4AD61-9B66-4A5D-B87E-BBB1F47151C8}" type="presParOf" srcId="{DC13276E-A6EE-4F1F-8058-BC35079FF369}" destId="{FC0020A3-4A09-44BC-9422-BF96460099FD}" srcOrd="0" destOrd="0" presId="urn:microsoft.com/office/officeart/2018/5/layout/IconCircleLabelList"/>
    <dgm:cxn modelId="{567A02C1-3118-4807-B359-983ABFC9757C}" type="presParOf" srcId="{FC0020A3-4A09-44BC-9422-BF96460099FD}" destId="{E82669A6-D7CD-4E20-A39A-832FC11B6B9B}" srcOrd="0" destOrd="0" presId="urn:microsoft.com/office/officeart/2018/5/layout/IconCircleLabelList"/>
    <dgm:cxn modelId="{5509B6BD-BDAF-4DF1-9454-7AF8F2C39569}" type="presParOf" srcId="{FC0020A3-4A09-44BC-9422-BF96460099FD}" destId="{DBE80AD5-B037-463C-90F4-1727C06AEF45}" srcOrd="1" destOrd="0" presId="urn:microsoft.com/office/officeart/2018/5/layout/IconCircleLabelList"/>
    <dgm:cxn modelId="{6E8F8002-AA4A-4700-93DF-1E78F9B01264}" type="presParOf" srcId="{FC0020A3-4A09-44BC-9422-BF96460099FD}" destId="{8F63C1E9-D4EC-4936-93E1-8553F5C25439}" srcOrd="2" destOrd="0" presId="urn:microsoft.com/office/officeart/2018/5/layout/IconCircleLabelList"/>
    <dgm:cxn modelId="{61773F85-770D-4670-8CD7-469BA1E3C500}" type="presParOf" srcId="{FC0020A3-4A09-44BC-9422-BF96460099FD}" destId="{F9233C29-A837-45C9-97F9-BAE8ED657BAE}" srcOrd="3" destOrd="0" presId="urn:microsoft.com/office/officeart/2018/5/layout/IconCircleLabelList"/>
    <dgm:cxn modelId="{B493DD12-D1A3-48DF-84E9-82EB93A382C0}" type="presParOf" srcId="{DC13276E-A6EE-4F1F-8058-BC35079FF369}" destId="{23DA43FB-D1BE-4705-9AEE-107E81D7BB69}" srcOrd="1" destOrd="0" presId="urn:microsoft.com/office/officeart/2018/5/layout/IconCircleLabelList"/>
    <dgm:cxn modelId="{5836806D-855F-46EA-800A-981019A75AFD}" type="presParOf" srcId="{DC13276E-A6EE-4F1F-8058-BC35079FF369}" destId="{DE721FBE-03FB-4D3D-BDD7-CAE300D7CB34}" srcOrd="2" destOrd="0" presId="urn:microsoft.com/office/officeart/2018/5/layout/IconCircleLabelList"/>
    <dgm:cxn modelId="{1D3C850D-1065-4845-A1D7-763EE7FBB0AC}" type="presParOf" srcId="{DE721FBE-03FB-4D3D-BDD7-CAE300D7CB34}" destId="{3CB79098-E121-45C4-B6BC-DFC46C69E116}" srcOrd="0" destOrd="0" presId="urn:microsoft.com/office/officeart/2018/5/layout/IconCircleLabelList"/>
    <dgm:cxn modelId="{8273A823-FE07-427E-8BD7-495434A23D0A}" type="presParOf" srcId="{DE721FBE-03FB-4D3D-BDD7-CAE300D7CB34}" destId="{69E203E4-52D5-4F02-A43A-C8BB1F9AC5C8}" srcOrd="1" destOrd="0" presId="urn:microsoft.com/office/officeart/2018/5/layout/IconCircleLabelList"/>
    <dgm:cxn modelId="{3B56CEF0-DAA9-48AE-9177-48C81025611E}" type="presParOf" srcId="{DE721FBE-03FB-4D3D-BDD7-CAE300D7CB34}" destId="{5A27C874-CAEB-4A66-8D99-0F3AC943E5AB}" srcOrd="2" destOrd="0" presId="urn:microsoft.com/office/officeart/2018/5/layout/IconCircleLabelList"/>
    <dgm:cxn modelId="{D7B88B38-EA91-4170-BD6C-E590CCF44D99}" type="presParOf" srcId="{DE721FBE-03FB-4D3D-BDD7-CAE300D7CB34}" destId="{A7DB1614-C206-4950-80C1-49D2C414AC91}" srcOrd="3" destOrd="0" presId="urn:microsoft.com/office/officeart/2018/5/layout/IconCircleLabelList"/>
    <dgm:cxn modelId="{4858B3C1-B7E7-4A61-9713-29742E160E4C}" type="presParOf" srcId="{DC13276E-A6EE-4F1F-8058-BC35079FF369}" destId="{62346287-0F0E-456F-B705-F79E37BC86EE}" srcOrd="3" destOrd="0" presId="urn:microsoft.com/office/officeart/2018/5/layout/IconCircleLabelList"/>
    <dgm:cxn modelId="{DD91A43F-8F61-4B99-8BAF-CBDAA0291890}" type="presParOf" srcId="{DC13276E-A6EE-4F1F-8058-BC35079FF369}" destId="{2656C800-25CF-4188-B876-F7D1654F1042}" srcOrd="4" destOrd="0" presId="urn:microsoft.com/office/officeart/2018/5/layout/IconCircleLabelList"/>
    <dgm:cxn modelId="{EFDFD6C6-84D4-479D-9CB0-56827924AE92}" type="presParOf" srcId="{2656C800-25CF-4188-B876-F7D1654F1042}" destId="{7206D892-B3F1-496D-BF53-15FEB0766F4F}" srcOrd="0" destOrd="0" presId="urn:microsoft.com/office/officeart/2018/5/layout/IconCircleLabelList"/>
    <dgm:cxn modelId="{EA5403B0-CF82-425A-96F9-6CA04B585876}" type="presParOf" srcId="{2656C800-25CF-4188-B876-F7D1654F1042}" destId="{ACF04E8D-4BF8-4251-912E-BABC479158FC}" srcOrd="1" destOrd="0" presId="urn:microsoft.com/office/officeart/2018/5/layout/IconCircleLabelList"/>
    <dgm:cxn modelId="{3E2E1864-E149-48EA-9DEF-85A421D3FC93}" type="presParOf" srcId="{2656C800-25CF-4188-B876-F7D1654F1042}" destId="{755BFFC9-B3F4-418D-9116-04D7B34A92B6}" srcOrd="2" destOrd="0" presId="urn:microsoft.com/office/officeart/2018/5/layout/IconCircleLabelList"/>
    <dgm:cxn modelId="{6B500E66-F178-46D3-B1D2-4DB633234794}" type="presParOf" srcId="{2656C800-25CF-4188-B876-F7D1654F1042}" destId="{BF1ECDC9-5335-4D4E-B27E-87B829208F3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 anchor="ctr"/>
        <a:lstStyle/>
        <a:p>
          <a:pPr algn="ctr" rtl="0"/>
          <a:r>
            <a:rPr lang="tr-TR" sz="2000" noProof="0" dirty="0" smtClean="0"/>
            <a:t>.NET MVC</a:t>
          </a:r>
        </a:p>
        <a:p>
          <a:pPr algn="ctr" rtl="0"/>
          <a:r>
            <a:rPr lang="tr-TR" sz="2000" noProof="0" dirty="0" smtClean="0"/>
            <a:t>C#</a:t>
          </a:r>
          <a:endParaRPr lang="tr-TR" sz="2000" noProof="0" dirty="0"/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tr-TR" sz="4000" noProof="0" dirty="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tr-TR" noProof="0">
              <a:solidFill>
                <a:schemeClr val="bg2"/>
              </a:solidFill>
            </a:rPr>
            <a:t>1</a:t>
          </a:r>
          <a:endParaRPr lang="tr-TR" noProof="0" dirty="0">
            <a:solidFill>
              <a:schemeClr val="bg2"/>
            </a:solidFill>
          </a:endParaRP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 anchor="ctr"/>
        <a:lstStyle/>
        <a:p>
          <a:pPr algn="ctr" rtl="0"/>
          <a:r>
            <a:rPr lang="tr-TR" sz="2000" noProof="0" dirty="0" smtClean="0"/>
            <a:t>Entity Framework Code-First</a:t>
          </a:r>
          <a:endParaRPr lang="tr-TR" sz="2000" noProof="0" dirty="0"/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tr-TR" sz="4000" noProof="0" dirty="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tr-TR" noProof="0">
              <a:solidFill>
                <a:schemeClr val="bg2"/>
              </a:solidFill>
            </a:rPr>
            <a:t>2</a:t>
          </a:r>
          <a:endParaRPr lang="tr-TR" noProof="0" dirty="0">
            <a:solidFill>
              <a:schemeClr val="bg2"/>
            </a:solidFill>
          </a:endParaRP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 anchor="ctr"/>
        <a:lstStyle/>
        <a:p>
          <a:pPr algn="ctr" rtl="0"/>
          <a:r>
            <a:rPr lang="tr-TR" sz="2000" noProof="0" dirty="0" smtClean="0"/>
            <a:t>Bootstrap </a:t>
          </a:r>
          <a:endParaRPr lang="tr-TR" sz="2000" noProof="0" dirty="0"/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tr-TR" sz="4000" noProof="0" dirty="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tr-TR" noProof="0">
              <a:solidFill>
                <a:schemeClr val="bg2"/>
              </a:solidFill>
            </a:rPr>
            <a:t>3</a:t>
          </a:r>
          <a:endParaRPr lang="tr-TR" noProof="0" dirty="0">
            <a:solidFill>
              <a:schemeClr val="bg2"/>
            </a:solidFill>
          </a:endParaRP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  <dgm:t>
        <a:bodyPr/>
        <a:lstStyle/>
        <a:p>
          <a:endParaRPr lang="tr-TR"/>
        </a:p>
      </dgm:t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  <dgm:t>
        <a:bodyPr/>
        <a:lstStyle/>
        <a:p>
          <a:endParaRPr lang="tr-TR"/>
        </a:p>
      </dgm:t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  <dgm:t>
        <a:bodyPr/>
        <a:lstStyle/>
        <a:p>
          <a:endParaRPr lang="tr-TR"/>
        </a:p>
      </dgm:t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669A6-D7CD-4E20-A39A-832FC11B6B9B}">
      <dsp:nvSpPr>
        <dsp:cNvPr id="0" name=""/>
        <dsp:cNvSpPr/>
      </dsp:nvSpPr>
      <dsp:spPr>
        <a:xfrm>
          <a:off x="410288" y="812478"/>
          <a:ext cx="1166625" cy="11666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80AD5-B037-463C-90F4-1727C06AEF45}">
      <dsp:nvSpPr>
        <dsp:cNvPr id="0" name=""/>
        <dsp:cNvSpPr/>
      </dsp:nvSpPr>
      <dsp:spPr>
        <a:xfrm>
          <a:off x="658913" y="1061103"/>
          <a:ext cx="669375" cy="66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33C29-A837-45C9-97F9-BAE8ED657BAE}">
      <dsp:nvSpPr>
        <dsp:cNvPr id="0" name=""/>
        <dsp:cNvSpPr/>
      </dsp:nvSpPr>
      <dsp:spPr>
        <a:xfrm>
          <a:off x="37350" y="2342478"/>
          <a:ext cx="19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tr-TR" sz="1300" kern="1200" noProof="0" dirty="0" smtClean="0"/>
            <a:t>En iyi otel, kayak merkezleri, Lunaparklar, Müzeler</a:t>
          </a:r>
          <a:endParaRPr lang="tr-TR" sz="1300" kern="1200" noProof="0" dirty="0"/>
        </a:p>
      </dsp:txBody>
      <dsp:txXfrm>
        <a:off x="37350" y="2342478"/>
        <a:ext cx="1912500" cy="720000"/>
      </dsp:txXfrm>
    </dsp:sp>
    <dsp:sp modelId="{3CB79098-E121-45C4-B6BC-DFC46C69E116}">
      <dsp:nvSpPr>
        <dsp:cNvPr id="0" name=""/>
        <dsp:cNvSpPr/>
      </dsp:nvSpPr>
      <dsp:spPr>
        <a:xfrm>
          <a:off x="2657475" y="812478"/>
          <a:ext cx="1166625" cy="11666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203E4-52D5-4F02-A43A-C8BB1F9AC5C8}">
      <dsp:nvSpPr>
        <dsp:cNvPr id="0" name=""/>
        <dsp:cNvSpPr/>
      </dsp:nvSpPr>
      <dsp:spPr>
        <a:xfrm>
          <a:off x="2906100" y="1061103"/>
          <a:ext cx="669375" cy="66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B1614-C206-4950-80C1-49D2C414AC91}">
      <dsp:nvSpPr>
        <dsp:cNvPr id="0" name=""/>
        <dsp:cNvSpPr/>
      </dsp:nvSpPr>
      <dsp:spPr>
        <a:xfrm>
          <a:off x="2284538" y="2342478"/>
          <a:ext cx="19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tr-TR" sz="1300" kern="1200" noProof="0" dirty="0" smtClean="0"/>
            <a:t>Konum bilgisi</a:t>
          </a:r>
          <a:endParaRPr lang="tr-TR" sz="1300" kern="1200" noProof="0" dirty="0"/>
        </a:p>
      </dsp:txBody>
      <dsp:txXfrm>
        <a:off x="2284538" y="2342478"/>
        <a:ext cx="1912500" cy="720000"/>
      </dsp:txXfrm>
    </dsp:sp>
    <dsp:sp modelId="{7206D892-B3F1-496D-BF53-15FEB0766F4F}">
      <dsp:nvSpPr>
        <dsp:cNvPr id="0" name=""/>
        <dsp:cNvSpPr/>
      </dsp:nvSpPr>
      <dsp:spPr>
        <a:xfrm>
          <a:off x="4904663" y="812478"/>
          <a:ext cx="1166625" cy="11666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04E8D-4BF8-4251-912E-BABC479158FC}">
      <dsp:nvSpPr>
        <dsp:cNvPr id="0" name=""/>
        <dsp:cNvSpPr/>
      </dsp:nvSpPr>
      <dsp:spPr>
        <a:xfrm>
          <a:off x="5153288" y="1061103"/>
          <a:ext cx="669375" cy="66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ECDC9-5335-4D4E-B27E-87B829208F37}">
      <dsp:nvSpPr>
        <dsp:cNvPr id="0" name=""/>
        <dsp:cNvSpPr/>
      </dsp:nvSpPr>
      <dsp:spPr>
        <a:xfrm>
          <a:off x="4531725" y="2342478"/>
          <a:ext cx="19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tr-TR" sz="1300" kern="1200" noProof="0" dirty="0" smtClean="0"/>
            <a:t>Farklı seyahatler ile blogları</a:t>
          </a:r>
          <a:endParaRPr lang="tr-TR" sz="1300" kern="1200" noProof="0" dirty="0"/>
        </a:p>
      </dsp:txBody>
      <dsp:txXfrm>
        <a:off x="4531725" y="2342478"/>
        <a:ext cx="191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135078" y="723869"/>
          <a:ext cx="905407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2094810" y="647851"/>
          <a:ext cx="104121" cy="195062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61243" y="263247"/>
          <a:ext cx="921317" cy="921317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752" tIns="35752" rIns="35752" bIns="35752" numCol="1" spcCol="1270" rtlCol="0" anchor="ctr" anchorCtr="0">
          <a:noAutofit/>
        </a:bodyPr>
        <a:lstStyle/>
        <a:p>
          <a:pPr lvl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4300" kern="1200" noProof="0">
              <a:solidFill>
                <a:schemeClr val="bg2"/>
              </a:solidFill>
            </a:rPr>
            <a:t>1</a:t>
          </a:r>
          <a:endParaRPr lang="tr-TR" sz="4300" kern="1200" noProof="0" dirty="0">
            <a:solidFill>
              <a:schemeClr val="bg2"/>
            </a:solidFill>
          </a:endParaRPr>
        </a:p>
      </dsp:txBody>
      <dsp:txXfrm>
        <a:off x="696167" y="398171"/>
        <a:ext cx="651469" cy="651469"/>
      </dsp:txXfrm>
    </dsp:sp>
    <dsp:sp modelId="{12DC819D-BB19-CE49-AFEB-155922B01406}">
      <dsp:nvSpPr>
        <dsp:cNvPr id="0" name=""/>
        <dsp:cNvSpPr/>
      </dsp:nvSpPr>
      <dsp:spPr>
        <a:xfrm>
          <a:off x="3318" y="1349736"/>
          <a:ext cx="203716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694" tIns="165100" rIns="160694" bIns="165100" numCol="1" spcCol="1270" rtlCol="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noProof="0" dirty="0" smtClean="0"/>
            <a:t>.NET MVC</a:t>
          </a:r>
        </a:p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noProof="0" dirty="0" smtClean="0"/>
            <a:t>C#</a:t>
          </a:r>
          <a:endParaRPr lang="tr-TR" sz="2000" kern="1200" noProof="0" dirty="0"/>
        </a:p>
      </dsp:txBody>
      <dsp:txXfrm>
        <a:off x="3318" y="1742856"/>
        <a:ext cx="2037167" cy="1572480"/>
      </dsp:txXfrm>
    </dsp:sp>
    <dsp:sp modelId="{4A0B88BF-91DC-214E-A662-99F2E5E1AA6F}">
      <dsp:nvSpPr>
        <dsp:cNvPr id="0" name=""/>
        <dsp:cNvSpPr/>
      </dsp:nvSpPr>
      <dsp:spPr>
        <a:xfrm>
          <a:off x="2266837" y="725063"/>
          <a:ext cx="2037167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4358329" y="648848"/>
          <a:ext cx="104121" cy="196075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824762" y="264441"/>
          <a:ext cx="921317" cy="921317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752" tIns="35752" rIns="35752" bIns="35752" numCol="1" spcCol="1270" rtlCol="0" anchor="ctr" anchorCtr="0">
          <a:noAutofit/>
        </a:bodyPr>
        <a:lstStyle/>
        <a:p>
          <a:pPr lvl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4300" kern="1200" noProof="0">
              <a:solidFill>
                <a:schemeClr val="bg2"/>
              </a:solidFill>
            </a:rPr>
            <a:t>2</a:t>
          </a:r>
          <a:endParaRPr lang="tr-TR" sz="4300" kern="1200" noProof="0" dirty="0">
            <a:solidFill>
              <a:schemeClr val="bg2"/>
            </a:solidFill>
          </a:endParaRPr>
        </a:p>
      </dsp:txBody>
      <dsp:txXfrm>
        <a:off x="2959686" y="399365"/>
        <a:ext cx="651469" cy="651469"/>
      </dsp:txXfrm>
    </dsp:sp>
    <dsp:sp modelId="{EA4D4141-C1BF-E74E-8ECF-933FF6EE68D4}">
      <dsp:nvSpPr>
        <dsp:cNvPr id="0" name=""/>
        <dsp:cNvSpPr/>
      </dsp:nvSpPr>
      <dsp:spPr>
        <a:xfrm>
          <a:off x="2266837" y="1352552"/>
          <a:ext cx="203716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694" tIns="165100" rIns="160694" bIns="165100" numCol="1" spcCol="1270" rtlCol="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noProof="0" dirty="0" smtClean="0"/>
            <a:t>Entity Framework Code-First</a:t>
          </a:r>
          <a:endParaRPr lang="tr-TR" sz="2000" kern="1200" noProof="0" dirty="0"/>
        </a:p>
      </dsp:txBody>
      <dsp:txXfrm>
        <a:off x="2266837" y="1745672"/>
        <a:ext cx="2037167" cy="1572480"/>
      </dsp:txXfrm>
    </dsp:sp>
    <dsp:sp modelId="{EBC17C66-42F5-8741-9366-67B899EB8470}">
      <dsp:nvSpPr>
        <dsp:cNvPr id="0" name=""/>
        <dsp:cNvSpPr/>
      </dsp:nvSpPr>
      <dsp:spPr>
        <a:xfrm>
          <a:off x="4530357" y="725063"/>
          <a:ext cx="1018583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5088281" y="264441"/>
          <a:ext cx="921317" cy="921317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752" tIns="35752" rIns="35752" bIns="35752" numCol="1" spcCol="1270" rtlCol="0" anchor="ctr" anchorCtr="0">
          <a:noAutofit/>
        </a:bodyPr>
        <a:lstStyle/>
        <a:p>
          <a:pPr lvl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4300" kern="1200" noProof="0">
              <a:solidFill>
                <a:schemeClr val="bg2"/>
              </a:solidFill>
            </a:rPr>
            <a:t>3</a:t>
          </a:r>
          <a:endParaRPr lang="tr-TR" sz="4300" kern="1200" noProof="0" dirty="0">
            <a:solidFill>
              <a:schemeClr val="bg2"/>
            </a:solidFill>
          </a:endParaRPr>
        </a:p>
      </dsp:txBody>
      <dsp:txXfrm>
        <a:off x="5223205" y="399365"/>
        <a:ext cx="651469" cy="651469"/>
      </dsp:txXfrm>
    </dsp:sp>
    <dsp:sp modelId="{2CCAA94D-0D9E-CB40-97A3-00A05F4F0DC2}">
      <dsp:nvSpPr>
        <dsp:cNvPr id="0" name=""/>
        <dsp:cNvSpPr/>
      </dsp:nvSpPr>
      <dsp:spPr>
        <a:xfrm>
          <a:off x="4530357" y="1352552"/>
          <a:ext cx="203716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694" tIns="165100" rIns="160694" bIns="165100" numCol="1" spcCol="1270" rtlCol="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noProof="0" dirty="0" smtClean="0"/>
            <a:t>Bootstrap </a:t>
          </a:r>
          <a:endParaRPr lang="tr-TR" sz="2000" kern="1200" noProof="0" dirty="0"/>
        </a:p>
      </dsp:txBody>
      <dsp:txXfrm>
        <a:off x="4530357" y="1745672"/>
        <a:ext cx="2037167" cy="157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xmlns="" id="{D36C6CB8-CC2B-421A-863C-52FE225FF1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xmlns="" id="{D76EFE66-3C8C-4C08-BBE6-49B49E8A21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914B0-4321-4E7E-9E01-D306F773D3C4}" type="datetimeFigureOut">
              <a:rPr lang="tr-TR" smtClean="0"/>
              <a:t>1.07.2020</a:t>
            </a:fld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xmlns="" id="{0C3859AB-9DFA-48D7-8051-B3D2DF0FDC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xmlns="" id="{6567E6B5-71CC-4D29-9B8E-0B869E941B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1FE30-66E7-45C1-B029-AEF87014A68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06187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45419-2E84-4131-A517-4771F54E972E}" type="datetimeFigureOut">
              <a:rPr lang="tr-TR" smtClean="0"/>
              <a:t>1.07.2020</a:t>
            </a:fld>
            <a:endParaRPr lang="tr-TR" dirty="0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 dirty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dirty="0"/>
              <a:t>Asıl metin stillerini düzenle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AFC57-19A3-496C-9CB6-D84B79F834B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0089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AFC57-19A3-496C-9CB6-D84B79F834B3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9588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AFC57-19A3-496C-9CB6-D84B79F834B3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3105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AFC57-19A3-496C-9CB6-D84B79F834B3}" type="slidenum">
              <a:rPr lang="tr-TR" smtClean="0"/>
              <a:t>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53734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AFC57-19A3-496C-9CB6-D84B79F834B3}" type="slidenum">
              <a:rPr lang="tr-TR" smtClean="0"/>
              <a:t>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60122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AFC57-19A3-496C-9CB6-D84B79F834B3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0057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AFC57-19A3-496C-9CB6-D84B79F834B3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6607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AFC57-19A3-496C-9CB6-D84B79F834B3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247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tr-TR" smtClean="0"/>
              <a:t>Asıl başlık stili için tıklatın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 hasCustomPrompt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dirty="0"/>
              <a:t>Asıl alt başlık stilini düzenlemek için tıklatın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0246EEF4-737C-49A0-8865-55F1B8D8B487}" type="datetime1">
              <a:rPr lang="tr-TR" smtClean="0"/>
              <a:t>1.07.2020</a:t>
            </a:fld>
            <a:endParaRPr lang="tr-TR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tr-TR" smtClean="0"/>
              <a:pPr/>
              <a:t>‹#›</a:t>
            </a:fld>
            <a:endParaRPr lang="tr-TR" dirty="0"/>
          </a:p>
        </p:txBody>
      </p:sp>
      <p:grpSp>
        <p:nvGrpSpPr>
          <p:cNvPr id="7" name="Gr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Serbest 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Serbest 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smtClean="0"/>
              <a:t>Asıl başlık stili için tıklatın</a:t>
            </a:r>
            <a:endParaRPr lang="tr-TR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tr-TR" smtClean="0"/>
              <a:t>Asıl metin stillerini düzenlemek için tıklatın</a:t>
            </a:r>
          </a:p>
          <a:p>
            <a:pPr lvl="1" rtl="0"/>
            <a:r>
              <a:rPr lang="tr-TR" smtClean="0"/>
              <a:t>İkinci düzey</a:t>
            </a:r>
          </a:p>
          <a:p>
            <a:pPr lvl="2" rtl="0"/>
            <a:r>
              <a:rPr lang="tr-TR" smtClean="0"/>
              <a:t>Üçüncü düzey</a:t>
            </a:r>
          </a:p>
          <a:p>
            <a:pPr lvl="3" rtl="0"/>
            <a:r>
              <a:rPr lang="tr-TR" smtClean="0"/>
              <a:t>Dördüncü düzey</a:t>
            </a:r>
          </a:p>
          <a:p>
            <a:pPr lvl="4" rtl="0"/>
            <a:r>
              <a:rPr lang="tr-TR" smtClean="0"/>
              <a:t>Beşinci düzey</a:t>
            </a:r>
            <a:endParaRPr lang="tr-TR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EF1658-9639-419B-8A76-335D0AF1CCC2}" type="datetime1">
              <a:rPr lang="tr-TR" smtClean="0"/>
              <a:t>1.07.2020</a:t>
            </a:fld>
            <a:endParaRPr lang="tr-TR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tr-TR" smtClean="0"/>
              <a:t>Asıl başlık stili için tıklatın</a:t>
            </a:r>
            <a:endParaRPr lang="tr-TR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tr-TR" smtClean="0"/>
              <a:t>Asıl metin stillerini düzenlemek için tıklatın</a:t>
            </a:r>
          </a:p>
          <a:p>
            <a:pPr lvl="1" rtl="0"/>
            <a:r>
              <a:rPr lang="tr-TR" smtClean="0"/>
              <a:t>İkinci düzey</a:t>
            </a:r>
          </a:p>
          <a:p>
            <a:pPr lvl="2" rtl="0"/>
            <a:r>
              <a:rPr lang="tr-TR" smtClean="0"/>
              <a:t>Üçüncü düzey</a:t>
            </a:r>
          </a:p>
          <a:p>
            <a:pPr lvl="3" rtl="0"/>
            <a:r>
              <a:rPr lang="tr-TR" smtClean="0"/>
              <a:t>Dördüncü düzey</a:t>
            </a:r>
          </a:p>
          <a:p>
            <a:pPr lvl="4" rtl="0"/>
            <a:r>
              <a:rPr lang="tr-TR" smtClean="0"/>
              <a:t>Beşinci düzey</a:t>
            </a:r>
            <a:endParaRPr lang="tr-TR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CFCC7C-6E66-466A-B888-4D86B4B77CB2}" type="datetime1">
              <a:rPr lang="tr-TR" smtClean="0"/>
              <a:t>1.07.2020</a:t>
            </a:fld>
            <a:endParaRPr lang="tr-TR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smtClean="0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-TR" smtClean="0"/>
              <a:t>Asıl metin stillerini düzenlemek için tıklatın</a:t>
            </a:r>
          </a:p>
          <a:p>
            <a:pPr lvl="1" rtl="0"/>
            <a:r>
              <a:rPr lang="tr-TR" smtClean="0"/>
              <a:t>İkinci düzey</a:t>
            </a:r>
          </a:p>
          <a:p>
            <a:pPr lvl="2" rtl="0"/>
            <a:r>
              <a:rPr lang="tr-TR" smtClean="0"/>
              <a:t>Üçüncü düzey</a:t>
            </a:r>
          </a:p>
          <a:p>
            <a:pPr lvl="3" rtl="0"/>
            <a:r>
              <a:rPr lang="tr-TR" smtClean="0"/>
              <a:t>Dördüncü düzey</a:t>
            </a:r>
          </a:p>
          <a:p>
            <a:pPr lvl="4" rtl="0"/>
            <a:r>
              <a:rPr lang="tr-TR" smtClean="0"/>
              <a:t>Beşinci düzey</a:t>
            </a:r>
            <a:endParaRPr lang="tr-TR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8DE728-78A7-4F32-BB80-DB38FDDECDC9}" type="datetime1">
              <a:rPr lang="tr-TR" smtClean="0"/>
              <a:t>1.07.2020</a:t>
            </a:fld>
            <a:endParaRPr lang="tr-TR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tr-TR" smtClean="0"/>
              <a:t>Asıl başlık stili için tıklatın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18A6441-0643-4030-B97A-7AB552AC95FE}" type="datetime1">
              <a:rPr lang="tr-TR" smtClean="0"/>
              <a:t>1.07.2020</a:t>
            </a:fld>
            <a:endParaRPr lang="tr-TR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7" name="Serbest Form 6" title="Kırpma İşareti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tr-TR" smtClean="0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tr-TR" smtClean="0"/>
              <a:t>Asıl metin stillerini düzenlemek için tıklatın</a:t>
            </a:r>
          </a:p>
          <a:p>
            <a:pPr lvl="1" rtl="0"/>
            <a:r>
              <a:rPr lang="tr-TR" smtClean="0"/>
              <a:t>İkinci düzey</a:t>
            </a:r>
          </a:p>
          <a:p>
            <a:pPr lvl="2" rtl="0"/>
            <a:r>
              <a:rPr lang="tr-TR" smtClean="0"/>
              <a:t>Üçüncü düzey</a:t>
            </a:r>
          </a:p>
          <a:p>
            <a:pPr lvl="3" rtl="0"/>
            <a:r>
              <a:rPr lang="tr-TR" smtClean="0"/>
              <a:t>Dördüncü düzey</a:t>
            </a:r>
          </a:p>
          <a:p>
            <a:pPr lvl="4" rtl="0"/>
            <a:r>
              <a:rPr lang="tr-TR" smtClean="0"/>
              <a:t>Beşinci düzey</a:t>
            </a:r>
            <a:endParaRPr lang="tr-TR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tr-TR" smtClean="0"/>
              <a:t>Asıl metin stillerini düzenlemek için tıklatın</a:t>
            </a:r>
          </a:p>
          <a:p>
            <a:pPr lvl="1" rtl="0"/>
            <a:r>
              <a:rPr lang="tr-TR" smtClean="0"/>
              <a:t>İkinci düzey</a:t>
            </a:r>
          </a:p>
          <a:p>
            <a:pPr lvl="2" rtl="0"/>
            <a:r>
              <a:rPr lang="tr-TR" smtClean="0"/>
              <a:t>Üçüncü düzey</a:t>
            </a:r>
          </a:p>
          <a:p>
            <a:pPr lvl="3" rtl="0"/>
            <a:r>
              <a:rPr lang="tr-TR" smtClean="0"/>
              <a:t>Dördüncü düzey</a:t>
            </a:r>
          </a:p>
          <a:p>
            <a:pPr lvl="4" rtl="0"/>
            <a:r>
              <a:rPr lang="tr-TR" smtClean="0"/>
              <a:t>Beşinci düzey</a:t>
            </a:r>
            <a:endParaRPr lang="tr-TR" dirty="0"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11784D-060A-4D06-899B-80B1D53C675A}" type="datetime1">
              <a:rPr lang="tr-TR" smtClean="0"/>
              <a:t>1.07.2020</a:t>
            </a:fld>
            <a:endParaRPr lang="tr-TR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tr-TR" smtClean="0"/>
              <a:t>Asıl başlık stili için tıklatın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tr-TR" smtClean="0"/>
              <a:t>Asıl metin stillerini düzenlemek için tıklatın</a:t>
            </a:r>
          </a:p>
          <a:p>
            <a:pPr lvl="1" rtl="0"/>
            <a:r>
              <a:rPr lang="tr-TR" smtClean="0"/>
              <a:t>İkinci düzey</a:t>
            </a:r>
          </a:p>
          <a:p>
            <a:pPr lvl="2" rtl="0"/>
            <a:r>
              <a:rPr lang="tr-TR" smtClean="0"/>
              <a:t>Üçüncü düzey</a:t>
            </a:r>
          </a:p>
          <a:p>
            <a:pPr lvl="3" rtl="0"/>
            <a:r>
              <a:rPr lang="tr-TR" smtClean="0"/>
              <a:t>Dördüncü düzey</a:t>
            </a:r>
          </a:p>
          <a:p>
            <a:pPr lvl="4" rtl="0"/>
            <a:r>
              <a:rPr lang="tr-TR" smtClean="0"/>
              <a:t>Beşinci düzey</a:t>
            </a:r>
            <a:endParaRPr lang="tr-TR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tr-TR" smtClean="0"/>
              <a:t>Asıl metin stillerini düzenlemek için tıklatın</a:t>
            </a:r>
          </a:p>
          <a:p>
            <a:pPr lvl="1" rtl="0"/>
            <a:r>
              <a:rPr lang="tr-TR" smtClean="0"/>
              <a:t>İkinci düzey</a:t>
            </a:r>
          </a:p>
          <a:p>
            <a:pPr lvl="2" rtl="0"/>
            <a:r>
              <a:rPr lang="tr-TR" smtClean="0"/>
              <a:t>Üçüncü düzey</a:t>
            </a:r>
          </a:p>
          <a:p>
            <a:pPr lvl="3" rtl="0"/>
            <a:r>
              <a:rPr lang="tr-TR" smtClean="0"/>
              <a:t>Dördüncü düzey</a:t>
            </a:r>
          </a:p>
          <a:p>
            <a:pPr lvl="4" rtl="0"/>
            <a:r>
              <a:rPr lang="tr-TR" smtClean="0"/>
              <a:t>Beşinci düzey</a:t>
            </a:r>
            <a:endParaRPr lang="tr-TR" dirty="0"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6ECD07-7508-4DAD-97E8-2FC1C072FC1C}" type="datetime1">
              <a:rPr lang="tr-TR" smtClean="0"/>
              <a:t>1.07.2020</a:t>
            </a:fld>
            <a:endParaRPr lang="tr-TR" dirty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smtClean="0"/>
              <a:t>Asıl başlık stili için tıklatın</a:t>
            </a:r>
            <a:endParaRPr lang="tr-TR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2EA77C-6169-4108-A4AF-E1D0B8B221CF}" type="datetime1">
              <a:rPr lang="tr-TR" smtClean="0"/>
              <a:t>1.07.2020</a:t>
            </a:fld>
            <a:endParaRPr lang="tr-TR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2B46ED-26A3-47FD-9517-C5AE075F1BD2}" type="datetime1">
              <a:rPr lang="tr-TR" smtClean="0"/>
              <a:t>1.07.2020</a:t>
            </a:fld>
            <a:endParaRPr lang="tr-TR" dirty="0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 title="Arka Plan Şekli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tr-TR" smtClean="0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tr-TR" smtClean="0"/>
              <a:t>Asıl metin stillerini düzenlemek için tıklatın</a:t>
            </a:r>
          </a:p>
          <a:p>
            <a:pPr lvl="1" rtl="0"/>
            <a:r>
              <a:rPr lang="tr-TR" smtClean="0"/>
              <a:t>İkinci düzey</a:t>
            </a:r>
          </a:p>
          <a:p>
            <a:pPr lvl="2" rtl="0"/>
            <a:r>
              <a:rPr lang="tr-TR" smtClean="0"/>
              <a:t>Üçüncü düzey</a:t>
            </a:r>
          </a:p>
          <a:p>
            <a:pPr lvl="3" rtl="0"/>
            <a:r>
              <a:rPr lang="tr-TR" smtClean="0"/>
              <a:t>Dördüncü düzey</a:t>
            </a:r>
          </a:p>
          <a:p>
            <a:pPr lvl="4" rtl="0"/>
            <a:r>
              <a:rPr lang="tr-TR" smtClean="0"/>
              <a:t>Beşinci düzey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81BCB5A4-7D6B-4341-B26E-85F99EC8DE9F}" type="datetime1">
              <a:rPr lang="tr-TR" smtClean="0"/>
              <a:t>1.07.2020</a:t>
            </a:fld>
            <a:endParaRPr lang="tr-TR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9" name="Dikdörtgen 8" title="Bölme Çubuğu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 title="Arka Plan Şekli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tr-TR" smtClean="0"/>
              <a:t>Asıl başlık stili için tıklatın</a:t>
            </a:r>
            <a:endParaRPr lang="tr-TR" dirty="0"/>
          </a:p>
        </p:txBody>
      </p:sp>
      <p:sp>
        <p:nvSpPr>
          <p:cNvPr id="3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smtClean="0"/>
              <a:t>Resim eklemek için simgeyi tıklatın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EE1001F-3027-41D2-84BE-4A161B2FA156}" type="datetime1">
              <a:rPr lang="tr-TR" smtClean="0"/>
              <a:t>1.07.2020</a:t>
            </a:fld>
            <a:endParaRPr lang="tr-TR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9" name="Dikdörtgen 8" title="Bölme Çubuğu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tr-TR" dirty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dirty="0"/>
              <a:t>Asıl metin stillerini düzenle</a:t>
            </a:r>
          </a:p>
          <a:p>
            <a:pPr lvl="1" rtl="0"/>
            <a:r>
              <a:rPr lang="tr-TR" dirty="0"/>
              <a:t>İkinci düzey</a:t>
            </a:r>
          </a:p>
          <a:p>
            <a:pPr lvl="2" rtl="0"/>
            <a:r>
              <a:rPr lang="tr-TR" dirty="0"/>
              <a:t>Üçüncü düzey</a:t>
            </a:r>
          </a:p>
          <a:p>
            <a:pPr lvl="3" rtl="0"/>
            <a:r>
              <a:rPr lang="tr-TR" dirty="0"/>
              <a:t>Dördüncü düzey</a:t>
            </a:r>
          </a:p>
          <a:p>
            <a:pPr lvl="4" rtl="0"/>
            <a:r>
              <a:rPr lang="tr-TR" dirty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39C5BF5D-7054-4054-88A8-638F0690C13C}" type="datetime1">
              <a:rPr lang="tr-TR" smtClean="0"/>
              <a:t>1.07.2020</a:t>
            </a:fld>
            <a:endParaRPr lang="tr-TR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9" name="Dikdörtgen 8" title="Kenar çubuğu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6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8.jpeg"/><Relationship Id="rId10" Type="http://schemas.microsoft.com/office/2007/relationships/diagramDrawing" Target="../diagrams/drawing2.xml"/><Relationship Id="rId4" Type="http://schemas.openxmlformats.org/officeDocument/2006/relationships/image" Target="../media/image7.jpe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Resim 24" descr="okul çantasıyla durmuş dağları seyreden bir kişi">
            <a:extLst>
              <a:ext uri="{FF2B5EF4-FFF2-40B4-BE49-F238E27FC236}">
                <a16:creationId xmlns:a16="http://schemas.microsoft.com/office/drawing/2014/main" xmlns="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Dikdörtgen 29">
            <a:extLst>
              <a:ext uri="{FF2B5EF4-FFF2-40B4-BE49-F238E27FC236}">
                <a16:creationId xmlns:a16="http://schemas.microsoft.com/office/drawing/2014/main" xmlns="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32" name="Serbest Form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tr-TR" dirty="0"/>
          </a:p>
        </p:txBody>
      </p:sp>
      <p:sp>
        <p:nvSpPr>
          <p:cNvPr id="34" name="Serbest Form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>
            <a:normAutofit/>
          </a:bodyPr>
          <a:lstStyle/>
          <a:p>
            <a:pPr rtl="0"/>
            <a:r>
              <a:rPr lang="tr-TR" dirty="0" smtClean="0">
                <a:solidFill>
                  <a:schemeClr val="bg2"/>
                </a:solidFill>
              </a:rPr>
              <a:t>Gezi Rehberi blog sitesi</a:t>
            </a:r>
            <a:endParaRPr lang="tr-TR" dirty="0">
              <a:solidFill>
                <a:schemeClr val="bg2"/>
              </a:solidFill>
            </a:endParaRPr>
          </a:p>
        </p:txBody>
      </p:sp>
      <p:sp>
        <p:nvSpPr>
          <p:cNvPr id="4" name="Alt Başlık 3">
            <a:extLst>
              <a:ext uri="{FF2B5EF4-FFF2-40B4-BE49-F238E27FC236}">
                <a16:creationId xmlns:a16="http://schemas.microsoft.com/office/drawing/2014/main" xmlns="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8322" y="4319897"/>
            <a:ext cx="7514840" cy="1123721"/>
          </a:xfrm>
        </p:spPr>
        <p:txBody>
          <a:bodyPr rtlCol="0">
            <a:normAutofit/>
          </a:bodyPr>
          <a:lstStyle/>
          <a:p>
            <a:pPr rtl="0"/>
            <a:r>
              <a:rPr lang="tr-TR" dirty="0" smtClean="0">
                <a:solidFill>
                  <a:schemeClr val="bg2"/>
                </a:solidFill>
              </a:rPr>
              <a:t>Proje B</a:t>
            </a:r>
          </a:p>
          <a:p>
            <a:pPr rtl="0"/>
            <a:endParaRPr lang="tr-T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3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/>
          <p:cNvSpPr txBox="1"/>
          <p:nvPr/>
        </p:nvSpPr>
        <p:spPr>
          <a:xfrm>
            <a:off x="1041400" y="2882900"/>
            <a:ext cx="280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 smtClean="0">
                <a:solidFill>
                  <a:srgbClr val="EFEDE3"/>
                </a:solidFill>
              </a:rPr>
              <a:t>Ana sayfa</a:t>
            </a:r>
            <a:endParaRPr lang="tr-TR" sz="4800" dirty="0">
              <a:solidFill>
                <a:srgbClr val="EFEDE3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/>
          <a:srcRect l="25646" t="24827" r="26233" b="4688"/>
          <a:stretch/>
        </p:blipFill>
        <p:spPr>
          <a:xfrm>
            <a:off x="4410126" y="499255"/>
            <a:ext cx="7492064" cy="616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1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ikdörtgen 17">
            <a:extLst>
              <a:ext uri="{FF2B5EF4-FFF2-40B4-BE49-F238E27FC236}">
                <a16:creationId xmlns:a16="http://schemas.microsoft.com/office/drawing/2014/main" xmlns="" id="{59DB74EB-2A7D-443D-B969-8BF48F993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tDnDiag">
            <a:fgClr>
              <a:srgbClr val="9C305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rtlCol="0" anchor="ctr">
            <a:normAutofit/>
          </a:bodyPr>
          <a:lstStyle/>
          <a:p>
            <a:pPr rtl="0"/>
            <a:r>
              <a:rPr lang="tr-TR" dirty="0" smtClean="0"/>
              <a:t>Hakkımızda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xmlns="" id="{19036E77-5F7B-494E-A117-FEA947B357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3"/>
          <a:srcRect l="24134" t="9895" r="24622" b="7987"/>
          <a:stretch/>
        </p:blipFill>
        <p:spPr>
          <a:xfrm>
            <a:off x="495300" y="425074"/>
            <a:ext cx="66675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04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Horz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ctrTitle"/>
          </p:nvPr>
        </p:nvSpPr>
        <p:spPr>
          <a:xfrm>
            <a:off x="1532736" y="1138693"/>
            <a:ext cx="8361229" cy="1029697"/>
          </a:xfrm>
        </p:spPr>
        <p:txBody>
          <a:bodyPr/>
          <a:lstStyle/>
          <a:p>
            <a:r>
              <a:rPr lang="tr-TR" sz="6600" dirty="0" smtClean="0"/>
              <a:t>rehber</a:t>
            </a:r>
            <a:endParaRPr lang="tr-TR" sz="6600" dirty="0"/>
          </a:p>
        </p:txBody>
      </p:sp>
      <p:sp>
        <p:nvSpPr>
          <p:cNvPr id="5" name="Alt Başlık 4"/>
          <p:cNvSpPr>
            <a:spLocks noGrp="1"/>
          </p:cNvSpPr>
          <p:nvPr>
            <p:ph type="subTitle" idx="1"/>
          </p:nvPr>
        </p:nvSpPr>
        <p:spPr>
          <a:xfrm>
            <a:off x="1849477" y="2303302"/>
            <a:ext cx="7727749" cy="2953062"/>
          </a:xfrm>
        </p:spPr>
        <p:txBody>
          <a:bodyPr>
            <a:noAutofit/>
          </a:bodyPr>
          <a:lstStyle/>
          <a:p>
            <a:pPr algn="l"/>
            <a:r>
              <a:rPr lang="tr-TR" sz="2400" dirty="0" smtClean="0"/>
              <a:t>Bu alanda Bloglar ve Blog detay sayfasındaki gibi sıralanmış seçenekler bulunmaktadır.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 smtClean="0"/>
              <a:t>Oteller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 smtClean="0"/>
              <a:t>Restoranlar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 smtClean="0"/>
              <a:t>Müzeler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 smtClean="0"/>
              <a:t>Lunaparklar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400" dirty="0" smtClean="0"/>
              <a:t>Kayak Merkezleri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24718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Dikdörtgen 17">
            <a:extLst>
              <a:ext uri="{FF2B5EF4-FFF2-40B4-BE49-F238E27FC236}">
                <a16:creationId xmlns:a16="http://schemas.microsoft.com/office/drawing/2014/main" xmlns="" id="{59DB74EB-2A7D-443D-B969-8BF48F993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rtlCol="0" anchor="ctr">
            <a:normAutofit/>
          </a:bodyPr>
          <a:lstStyle/>
          <a:p>
            <a:pPr rtl="0"/>
            <a:r>
              <a:rPr lang="tr-TR" dirty="0" smtClean="0"/>
              <a:t>Blogların Listelendiği Sayfa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xmlns="" id="{19036E77-5F7B-494E-A117-FEA947B357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/>
          <a:srcRect l="27648" t="10069" r="30673" b="4687"/>
          <a:stretch/>
        </p:blipFill>
        <p:spPr>
          <a:xfrm>
            <a:off x="1100302" y="310774"/>
            <a:ext cx="54229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ikdörtgen 17">
            <a:extLst>
              <a:ext uri="{FF2B5EF4-FFF2-40B4-BE49-F238E27FC236}">
                <a16:creationId xmlns:a16="http://schemas.microsoft.com/office/drawing/2014/main" xmlns="" id="{59DB74EB-2A7D-443D-B969-8BF48F993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334" y="260414"/>
            <a:ext cx="3873331" cy="945417"/>
          </a:xfrm>
        </p:spPr>
        <p:txBody>
          <a:bodyPr rtlCol="0" anchor="ctr">
            <a:normAutofit/>
          </a:bodyPr>
          <a:lstStyle/>
          <a:p>
            <a:pPr rtl="0"/>
            <a:r>
              <a:rPr lang="tr-TR" sz="5400" dirty="0" smtClean="0">
                <a:solidFill>
                  <a:srgbClr val="9C3054"/>
                </a:solidFill>
              </a:rPr>
              <a:t>Blog Detay</a:t>
            </a:r>
            <a:endParaRPr lang="tr-TR" sz="5400" dirty="0">
              <a:solidFill>
                <a:srgbClr val="9C3054"/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3"/>
          <a:srcRect l="26867" t="9896" r="30087" b="9722"/>
          <a:stretch/>
        </p:blipFill>
        <p:spPr>
          <a:xfrm>
            <a:off x="933846" y="1436095"/>
            <a:ext cx="4867343" cy="5110158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4"/>
          <a:srcRect l="26866" t="15159" r="30091" b="5208"/>
          <a:stretch/>
        </p:blipFill>
        <p:spPr>
          <a:xfrm>
            <a:off x="6294616" y="1421104"/>
            <a:ext cx="4912806" cy="511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07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>
          <a:xfrm>
            <a:off x="723900" y="1611744"/>
            <a:ext cx="3855720" cy="966356"/>
          </a:xfrm>
        </p:spPr>
        <p:txBody>
          <a:bodyPr/>
          <a:lstStyle/>
          <a:p>
            <a:r>
              <a:rPr lang="tr-TR" sz="5400" dirty="0" smtClean="0">
                <a:solidFill>
                  <a:schemeClr val="bg1"/>
                </a:solidFill>
              </a:rPr>
              <a:t>İletişim</a:t>
            </a:r>
            <a:endParaRPr lang="tr-TR" sz="5400" dirty="0">
              <a:solidFill>
                <a:schemeClr val="bg1"/>
              </a:solidFill>
            </a:endParaRPr>
          </a:p>
        </p:txBody>
      </p:sp>
      <p:sp>
        <p:nvSpPr>
          <p:cNvPr id="6" name="Metin Yer Tutucusu 5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1956956"/>
          </a:xfrm>
        </p:spPr>
        <p:txBody>
          <a:bodyPr>
            <a:normAutofit/>
          </a:bodyPr>
          <a:lstStyle/>
          <a:p>
            <a:r>
              <a:rPr lang="tr-TR" sz="2400" dirty="0" smtClean="0">
                <a:solidFill>
                  <a:schemeClr val="bg1"/>
                </a:solidFill>
              </a:rPr>
              <a:t>Okuyucuların dilek şikayet ve admin ile iletişime doğrudan geçebilmesi için hazırlanmıştır.</a:t>
            </a:r>
            <a:endParaRPr lang="tr-TR" sz="2400" dirty="0">
              <a:solidFill>
                <a:schemeClr val="bg1"/>
              </a:solidFill>
            </a:endParaRP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2"/>
          <a:srcRect l="29944" t="9722" r="28700" b="24132"/>
          <a:stretch/>
        </p:blipFill>
        <p:spPr>
          <a:xfrm>
            <a:off x="5816600" y="673099"/>
            <a:ext cx="6223000" cy="559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19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/>
          <a:srcRect l="-2995" t="9764" r="4914" b="4856"/>
          <a:stretch/>
        </p:blipFill>
        <p:spPr>
          <a:xfrm>
            <a:off x="851321" y="1454045"/>
            <a:ext cx="10136468" cy="5024637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4335627" y="335604"/>
            <a:ext cx="4028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400" dirty="0" smtClean="0">
                <a:solidFill>
                  <a:srgbClr val="0070C0"/>
                </a:solidFill>
              </a:rPr>
              <a:t>Admin Paneli</a:t>
            </a:r>
            <a:endParaRPr lang="tr-TR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991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İçerik Yer Tutucusu 7"/>
          <p:cNvSpPr>
            <a:spLocks noGrp="1"/>
          </p:cNvSpPr>
          <p:nvPr>
            <p:ph idx="1"/>
          </p:nvPr>
        </p:nvSpPr>
        <p:spPr>
          <a:xfrm>
            <a:off x="1371600" y="1016000"/>
            <a:ext cx="9601200" cy="4851400"/>
          </a:xfrm>
        </p:spPr>
        <p:txBody>
          <a:bodyPr>
            <a:normAutofit/>
          </a:bodyPr>
          <a:lstStyle/>
          <a:p>
            <a:endParaRPr lang="tr-TR" sz="2800" dirty="0" smtClean="0"/>
          </a:p>
          <a:p>
            <a:r>
              <a:rPr lang="tr-TR" sz="2800" dirty="0" smtClean="0"/>
              <a:t>Seyahat planlaması yapmak için farklı yerleri ve etkinlikleri keşfetmek amacıyla hazırlanmış bir blog sitesidir. </a:t>
            </a:r>
          </a:p>
          <a:p>
            <a:r>
              <a:rPr lang="tr-TR" sz="2800" dirty="0" smtClean="0"/>
              <a:t>Adminin gezdiği ülke ve şehirleri blogladığı ve bunun dışında farklı aktiviteler içinde genel bilgi puanlama ve konum bilgisi gibi özellikler ile okuyucuya fikir ve bilgi verilmektedir.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250390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Dikdörtgen 109">
            <a:extLst>
              <a:ext uri="{FF2B5EF4-FFF2-40B4-BE49-F238E27FC236}">
                <a16:creationId xmlns:a16="http://schemas.microsoft.com/office/drawing/2014/main" xmlns="" id="{0E807223-DF88-4D6D-970E-08919E5E02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 dirty="0"/>
          </a:p>
        </p:txBody>
      </p:sp>
      <p:sp>
        <p:nvSpPr>
          <p:cNvPr id="112" name="Dikdörtgen 111">
            <a:extLst>
              <a:ext uri="{FF2B5EF4-FFF2-40B4-BE49-F238E27FC236}">
                <a16:creationId xmlns:a16="http://schemas.microsoft.com/office/drawing/2014/main" xmlns="" id="{83B91B61-BFCA-4647-957E-A8269BE46F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6284" y="910653"/>
            <a:ext cx="64815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tr-TR" dirty="0" smtClean="0"/>
              <a:t>Kolay Seyahati Planlayın</a:t>
            </a:r>
            <a:endParaRPr lang="tr-TR" dirty="0"/>
          </a:p>
        </p:txBody>
      </p:sp>
      <p:pic>
        <p:nvPicPr>
          <p:cNvPr id="15" name="İçerik Yer Tutucusu 14" descr="Dizüstü bilgisayarın önünde uzanmış bir kişi">
            <a:extLst>
              <a:ext uri="{FF2B5EF4-FFF2-40B4-BE49-F238E27FC236}">
                <a16:creationId xmlns:a16="http://schemas.microsoft.com/office/drawing/2014/main" xmlns="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4" name="Dikdörtgen 113">
            <a:extLst>
              <a:ext uri="{FF2B5EF4-FFF2-40B4-BE49-F238E27FC236}">
                <a16:creationId xmlns:a16="http://schemas.microsoft.com/office/drawing/2014/main" xmlns="" id="{92D1D7C6-1C89-420C-8D35-4836541671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 dirty="0"/>
          </a:p>
        </p:txBody>
      </p:sp>
      <p:graphicFrame>
        <p:nvGraphicFramePr>
          <p:cNvPr id="14" name="İçerik Yer Tutucusu 2" descr="Simge SmartArt grafiği">
            <a:extLst>
              <a:ext uri="{FF2B5EF4-FFF2-40B4-BE49-F238E27FC236}">
                <a16:creationId xmlns:a16="http://schemas.microsoft.com/office/drawing/2014/main" xmlns="" id="{454EA04D-167F-4BB4-9EC9-2DC5D3C603D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17274821"/>
              </p:ext>
            </p:extLst>
          </p:nvPr>
        </p:nvGraphicFramePr>
        <p:xfrm>
          <a:off x="5100824" y="2285999"/>
          <a:ext cx="6481576" cy="3874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Zirvesi karlı dağlara bakan adam">
            <a:extLst>
              <a:ext uri="{FF2B5EF4-FFF2-40B4-BE49-F238E27FC236}">
                <a16:creationId xmlns:a16="http://schemas.microsoft.com/office/drawing/2014/main" xmlns="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xmlns="" id="{6D043292-708B-4F69-AE72-8FB56C6E8E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rtlCol="0">
            <a:normAutofit/>
          </a:bodyPr>
          <a:lstStyle/>
          <a:p>
            <a:pPr rtl="0"/>
            <a:r>
              <a:rPr lang="tr-TR" dirty="0" smtClean="0"/>
              <a:t>Kullanılan Teknolojiler</a:t>
            </a:r>
            <a:endParaRPr lang="tr-TR" dirty="0"/>
          </a:p>
        </p:txBody>
      </p:sp>
      <p:pic>
        <p:nvPicPr>
          <p:cNvPr id="8" name="Resim 7" descr="Tekerlekli bavul taşıyan kişi">
            <a:extLst>
              <a:ext uri="{FF2B5EF4-FFF2-40B4-BE49-F238E27FC236}">
                <a16:creationId xmlns:a16="http://schemas.microsoft.com/office/drawing/2014/main" xmlns="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pic>
        <p:nvPicPr>
          <p:cNvPr id="4" name="Resim 3" descr="Dağlara bakan kadın">
            <a:extLst>
              <a:ext uri="{FF2B5EF4-FFF2-40B4-BE49-F238E27FC236}">
                <a16:creationId xmlns:a16="http://schemas.microsoft.com/office/drawing/2014/main" xmlns="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sp>
        <p:nvSpPr>
          <p:cNvPr id="15" name="Dikdörtgen 14">
            <a:extLst>
              <a:ext uri="{FF2B5EF4-FFF2-40B4-BE49-F238E27FC236}">
                <a16:creationId xmlns:a16="http://schemas.microsoft.com/office/drawing/2014/main" xmlns="" id="{9F01DDB9-C75C-44C2-9331-356EAF9C05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xmlns="" id="{72C017B3-7B7A-4C5A-A3E9-09EC1428BC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 dirty="0"/>
          </a:p>
        </p:txBody>
      </p:sp>
      <p:graphicFrame>
        <p:nvGraphicFramePr>
          <p:cNvPr id="14" name="İçerik Yer Tutucusu 2" descr="Doğrusal işlem SmartArt grafiği">
            <a:extLst>
              <a:ext uri="{FF2B5EF4-FFF2-40B4-BE49-F238E27FC236}">
                <a16:creationId xmlns:a16="http://schemas.microsoft.com/office/drawing/2014/main" xmlns="" id="{DEC8A51B-A7CC-40D9-9DD5-CACF12E987D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573706"/>
              </p:ext>
            </p:extLst>
          </p:nvPr>
        </p:nvGraphicFramePr>
        <p:xfrm>
          <a:off x="5100637" y="2286000"/>
          <a:ext cx="6797195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65025" y="1301361"/>
            <a:ext cx="7007375" cy="1378340"/>
          </a:xfrm>
        </p:spPr>
        <p:txBody>
          <a:bodyPr/>
          <a:lstStyle/>
          <a:p>
            <a:pPr algn="l"/>
            <a:r>
              <a:rPr lang="tr-TR" dirty="0" smtClean="0"/>
              <a:t>.NET MVC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type="body" idx="1"/>
          </p:nvPr>
        </p:nvSpPr>
        <p:spPr>
          <a:xfrm>
            <a:off x="596901" y="3022600"/>
            <a:ext cx="9781096" cy="233705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dirty="0"/>
              <a:t>Model, Projenin verilerinin bulunduğu veri tabanı kısmıdır. </a:t>
            </a:r>
            <a:endParaRPr lang="tr-TR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dirty="0" smtClean="0"/>
              <a:t>View</a:t>
            </a:r>
            <a:r>
              <a:rPr lang="tr-TR" dirty="0"/>
              <a:t>, Projenin ön tasarım yani gözükecek olan kısmıdır. </a:t>
            </a:r>
            <a:endParaRPr lang="tr-TR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dirty="0" smtClean="0"/>
              <a:t>Controller </a:t>
            </a:r>
            <a:r>
              <a:rPr lang="tr-TR" dirty="0"/>
              <a:t>ise Model ve View arasındaki transfer işlemlerini ve kontrolü sağlayan köprüdür.</a:t>
            </a:r>
          </a:p>
        </p:txBody>
      </p:sp>
    </p:spTree>
    <p:extLst>
      <p:ext uri="{BB962C8B-B14F-4D97-AF65-F5344CB8AC3E}">
        <p14:creationId xmlns:p14="http://schemas.microsoft.com/office/powerpoint/2010/main" val="292840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 smtClean="0"/>
              <a:t>Entity Framework </a:t>
            </a:r>
            <a:r>
              <a:rPr lang="tr-TR" sz="5400" dirty="0" err="1" smtClean="0"/>
              <a:t>Code-first</a:t>
            </a:r>
            <a:endParaRPr lang="tr-TR" sz="5400" dirty="0"/>
          </a:p>
        </p:txBody>
      </p:sp>
      <p:sp>
        <p:nvSpPr>
          <p:cNvPr id="5" name="İçerik Yer Tutucus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Entity Framework </a:t>
            </a:r>
            <a:r>
              <a:rPr lang="tr-TR" sz="2800" dirty="0" err="1"/>
              <a:t>code</a:t>
            </a:r>
            <a:r>
              <a:rPr lang="tr-TR" sz="2800" dirty="0"/>
              <a:t> </a:t>
            </a:r>
            <a:r>
              <a:rPr lang="tr-TR" sz="2800" dirty="0" err="1"/>
              <a:t>first</a:t>
            </a:r>
            <a:r>
              <a:rPr lang="tr-TR" sz="2800" dirty="0"/>
              <a:t> yapısında projenin </a:t>
            </a:r>
            <a:r>
              <a:rPr lang="tr-TR" sz="2800" dirty="0" smtClean="0"/>
              <a:t>veri </a:t>
            </a:r>
            <a:r>
              <a:rPr lang="tr-TR" sz="2800" dirty="0"/>
              <a:t>tabanı tablolarını </a:t>
            </a:r>
            <a:r>
              <a:rPr lang="tr-TR" sz="2800" dirty="0" err="1"/>
              <a:t>visual</a:t>
            </a:r>
            <a:r>
              <a:rPr lang="tr-TR" sz="2800" dirty="0"/>
              <a:t> </a:t>
            </a:r>
            <a:r>
              <a:rPr lang="tr-TR" sz="2800" dirty="0" err="1" smtClean="0"/>
              <a:t>studio</a:t>
            </a:r>
            <a:r>
              <a:rPr lang="tr-TR" sz="2800" dirty="0" smtClean="0"/>
              <a:t> </a:t>
            </a:r>
            <a:r>
              <a:rPr lang="tr-TR" sz="2800" dirty="0" err="1" smtClean="0"/>
              <a:t>ide’si</a:t>
            </a:r>
            <a:r>
              <a:rPr lang="tr-TR" sz="2800" dirty="0" smtClean="0"/>
              <a:t> </a:t>
            </a:r>
            <a:r>
              <a:rPr lang="tr-TR" sz="2800" dirty="0"/>
              <a:t>üzerinden model klasöründen elle sınıflar halinde oluşturulması işlemidir. </a:t>
            </a:r>
            <a:r>
              <a:rPr lang="tr-TR" sz="2800" dirty="0" err="1"/>
              <a:t>Code</a:t>
            </a:r>
            <a:r>
              <a:rPr lang="tr-TR" sz="2800" dirty="0"/>
              <a:t> </a:t>
            </a:r>
            <a:r>
              <a:rPr lang="tr-TR" sz="2800" dirty="0" err="1"/>
              <a:t>first</a:t>
            </a:r>
            <a:r>
              <a:rPr lang="tr-TR" sz="2800" dirty="0"/>
              <a:t> ile proje devam ederken </a:t>
            </a:r>
            <a:r>
              <a:rPr lang="tr-TR" sz="2800" dirty="0" smtClean="0"/>
              <a:t>veri </a:t>
            </a:r>
            <a:r>
              <a:rPr lang="tr-TR" sz="2800" dirty="0"/>
              <a:t>tabanı değişikleri gerçekleştirmek diğer yöntemlere göre </a:t>
            </a:r>
            <a:r>
              <a:rPr lang="tr-TR" sz="2800" dirty="0" smtClean="0"/>
              <a:t>kolaylık </a:t>
            </a:r>
            <a:r>
              <a:rPr lang="tr-TR" sz="2800" dirty="0"/>
              <a:t>sağlar </a:t>
            </a:r>
            <a:r>
              <a:rPr lang="tr-TR" sz="2800" dirty="0" err="1"/>
              <a:t>Package</a:t>
            </a:r>
            <a:r>
              <a:rPr lang="tr-TR" sz="2800" dirty="0"/>
              <a:t> Manager </a:t>
            </a:r>
            <a:r>
              <a:rPr lang="tr-TR" sz="2800" dirty="0" err="1"/>
              <a:t>Consele</a:t>
            </a:r>
            <a:r>
              <a:rPr lang="tr-TR" sz="2800" dirty="0"/>
              <a:t> üzerinden yapılan veri tabanı değişiklikleri </a:t>
            </a:r>
            <a:r>
              <a:rPr lang="tr-TR" sz="2800" dirty="0" err="1"/>
              <a:t>Mssql’e</a:t>
            </a:r>
            <a:r>
              <a:rPr lang="tr-TR" sz="2800" dirty="0"/>
              <a:t> yansıtılır. </a:t>
            </a:r>
          </a:p>
        </p:txBody>
      </p:sp>
    </p:spTree>
    <p:extLst>
      <p:ext uri="{BB962C8B-B14F-4D97-AF65-F5344CB8AC3E}">
        <p14:creationId xmlns:p14="http://schemas.microsoft.com/office/powerpoint/2010/main" val="400093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C3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7200" dirty="0" smtClean="0">
                <a:solidFill>
                  <a:schemeClr val="bg1"/>
                </a:solidFill>
              </a:rPr>
              <a:t>Bootstrap</a:t>
            </a:r>
            <a:endParaRPr lang="tr-TR" sz="7200" dirty="0">
              <a:solidFill>
                <a:schemeClr val="bg1"/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>
                <a:solidFill>
                  <a:schemeClr val="bg1"/>
                </a:solidFill>
              </a:rPr>
              <a:t>Açık kaynak kodlu, sıkça kullanılan web sayfaları veya uygulamaları geliştirmek için kullanılabilecek Bootstrap, açık kaynak kodlu ücretsiz </a:t>
            </a:r>
            <a:r>
              <a:rPr lang="tr-TR" sz="2800" dirty="0" err="1">
                <a:solidFill>
                  <a:schemeClr val="bg1"/>
                </a:solidFill>
              </a:rPr>
              <a:t>css</a:t>
            </a: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tr-TR" sz="2800" dirty="0" err="1">
                <a:solidFill>
                  <a:schemeClr val="bg1"/>
                </a:solidFill>
              </a:rPr>
              <a:t>framework’üdür</a:t>
            </a:r>
            <a:r>
              <a:rPr lang="tr-TR" sz="2800" dirty="0">
                <a:solidFill>
                  <a:schemeClr val="bg1"/>
                </a:solidFill>
              </a:rPr>
              <a:t>. Hazır HTML, CSS, JavaScript ve </a:t>
            </a:r>
            <a:r>
              <a:rPr lang="tr-TR" sz="2800" dirty="0" err="1">
                <a:solidFill>
                  <a:schemeClr val="bg1"/>
                </a:solidFill>
              </a:rPr>
              <a:t>Jquery</a:t>
            </a:r>
            <a:r>
              <a:rPr lang="tr-TR" sz="2800" dirty="0">
                <a:solidFill>
                  <a:schemeClr val="bg1"/>
                </a:solidFill>
              </a:rPr>
              <a:t> kodları içermektedir. Bu projenin tasarım kısmı için Bootstrap kullanılmaktadır. Kaynak bakımından zengin bir </a:t>
            </a:r>
            <a:r>
              <a:rPr lang="tr-TR" sz="2800" dirty="0" smtClean="0">
                <a:solidFill>
                  <a:schemeClr val="bg1"/>
                </a:solidFill>
              </a:rPr>
              <a:t>frameworktür</a:t>
            </a:r>
            <a:endParaRPr lang="tr-T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56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Evrak çantasıyla yolda ilerleyen kadın">
            <a:extLst>
              <a:ext uri="{FF2B5EF4-FFF2-40B4-BE49-F238E27FC236}">
                <a16:creationId xmlns:a16="http://schemas.microsoft.com/office/drawing/2014/main" xmlns="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Dikdörtgen 10">
            <a:extLst>
              <a:ext uri="{FF2B5EF4-FFF2-40B4-BE49-F238E27FC236}">
                <a16:creationId xmlns:a16="http://schemas.microsoft.com/office/drawing/2014/main" xmlns="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13" name="Serbest Form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tr-TR" dirty="0"/>
          </a:p>
        </p:txBody>
      </p:sp>
      <p:sp>
        <p:nvSpPr>
          <p:cNvPr id="15" name="Serbest Form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>
            <a:normAutofit/>
          </a:bodyPr>
          <a:lstStyle/>
          <a:p>
            <a:pPr rtl="0"/>
            <a:r>
              <a:rPr lang="tr-TR" dirty="0">
                <a:solidFill>
                  <a:schemeClr val="bg2"/>
                </a:solidFill>
              </a:rPr>
              <a:t>Teşekkürler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xmlns="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/>
          <a:p>
            <a:pPr rtl="0"/>
            <a:r>
              <a:rPr lang="tr-TR" dirty="0" smtClean="0">
                <a:solidFill>
                  <a:schemeClr val="bg2"/>
                </a:solidFill>
              </a:rPr>
              <a:t>161307050-Sevda Çetin</a:t>
            </a:r>
          </a:p>
          <a:p>
            <a:pPr rtl="0"/>
            <a:r>
              <a:rPr lang="tr-TR" dirty="0" smtClean="0">
                <a:solidFill>
                  <a:schemeClr val="bg2"/>
                </a:solidFill>
              </a:rPr>
              <a:t>svdsrctn@gmail.com</a:t>
            </a:r>
            <a:endParaRPr lang="tr-T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/>
          <a:srcRect l="17855" t="10532" r="19546" b="5209"/>
          <a:stretch/>
        </p:blipFill>
        <p:spPr>
          <a:xfrm>
            <a:off x="4142642" y="523725"/>
            <a:ext cx="7587858" cy="5742164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1041400" y="2882900"/>
            <a:ext cx="280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 smtClean="0"/>
              <a:t>Ana sayfa</a:t>
            </a:r>
            <a:endParaRPr lang="tr-TR" sz="4800" dirty="0"/>
          </a:p>
        </p:txBody>
      </p:sp>
    </p:spTree>
    <p:extLst>
      <p:ext uri="{BB962C8B-B14F-4D97-AF65-F5344CB8AC3E}">
        <p14:creationId xmlns:p14="http://schemas.microsoft.com/office/powerpoint/2010/main" val="409781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ırpma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082C27-02EB-4B4A-A84F-7021AA79D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6757D5-6F93-45B0-82A2-39BC87D70F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155078-021E-49AB-8F30-C53CA1A5999D}">
  <ds:schemaRefs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71af3243-3dd4-4a8d-8c0d-dd76da1f02a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Seyahat Kırpma tasarımı</Template>
  <TotalTime>0</TotalTime>
  <Words>268</Words>
  <Application>Microsoft Office PowerPoint</Application>
  <PresentationFormat>Geniş ekran</PresentationFormat>
  <Paragraphs>50</Paragraphs>
  <Slides>16</Slides>
  <Notes>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0" baseType="lpstr">
      <vt:lpstr>Arial</vt:lpstr>
      <vt:lpstr>Calibri</vt:lpstr>
      <vt:lpstr>Franklin Gothic Book</vt:lpstr>
      <vt:lpstr>Kırpma</vt:lpstr>
      <vt:lpstr>Gezi Rehberi blog sitesi</vt:lpstr>
      <vt:lpstr>PowerPoint Sunusu</vt:lpstr>
      <vt:lpstr>Kolay Seyahati Planlayın</vt:lpstr>
      <vt:lpstr>Kullanılan Teknolojiler</vt:lpstr>
      <vt:lpstr>.NET MVC</vt:lpstr>
      <vt:lpstr>Entity Framework Code-first</vt:lpstr>
      <vt:lpstr>Bootstrap</vt:lpstr>
      <vt:lpstr>Teşekkürler</vt:lpstr>
      <vt:lpstr>PowerPoint Sunusu</vt:lpstr>
      <vt:lpstr>PowerPoint Sunusu</vt:lpstr>
      <vt:lpstr>Hakkımızda </vt:lpstr>
      <vt:lpstr>rehber</vt:lpstr>
      <vt:lpstr>Blogların Listelendiği Sayfa </vt:lpstr>
      <vt:lpstr>Blog Detay</vt:lpstr>
      <vt:lpstr>İletişim</vt:lpstr>
      <vt:lpstr>PowerPoint Sunusu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2020-06-29T13:58:31Z</dcterms:created>
  <dcterms:modified xsi:type="dcterms:W3CDTF">2020-07-01T08:40:53Z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